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6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389" autoAdjust="0"/>
    <p:restoredTop sz="94660"/>
  </p:normalViewPr>
  <p:slideViewPr>
    <p:cSldViewPr snapToGrid="0">
      <p:cViewPr>
        <p:scale>
          <a:sx n="100" d="100"/>
          <a:sy n="100" d="100"/>
        </p:scale>
        <p:origin x="2194" y="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6858002" cy="990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1"/>
            <a:ext cx="1728788" cy="9906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5179" y="1621191"/>
            <a:ext cx="4945261" cy="3448756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5179" y="5202944"/>
            <a:ext cx="4945261" cy="2391656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50789" y="7814737"/>
            <a:ext cx="1543050" cy="527403"/>
          </a:xfrm>
        </p:spPr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25178" y="7814737"/>
            <a:ext cx="2882749" cy="527403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6703" y="7814734"/>
            <a:ext cx="433738" cy="527403"/>
          </a:xfrm>
        </p:spPr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37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043" y="6217850"/>
            <a:ext cx="5575700" cy="1183513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043" y="875949"/>
            <a:ext cx="5575700" cy="4766346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018" y="7401362"/>
            <a:ext cx="5574858" cy="98579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197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070" y="880533"/>
            <a:ext cx="5572100" cy="495300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044" y="6383867"/>
            <a:ext cx="5571258" cy="19811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610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494" y="880534"/>
            <a:ext cx="5232798" cy="3969953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67863" y="4861360"/>
            <a:ext cx="4923168" cy="79295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043" y="6225439"/>
            <a:ext cx="5572127" cy="2151494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522434" y="1037773"/>
            <a:ext cx="342900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863105" y="3993849"/>
            <a:ext cx="342900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0322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044" y="3082506"/>
            <a:ext cx="5572126" cy="3628206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018" y="6727724"/>
            <a:ext cx="5571284" cy="1647597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66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42046" y="880533"/>
            <a:ext cx="5572124" cy="27516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42043" y="3863113"/>
            <a:ext cx="1798256" cy="9906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42044" y="4853713"/>
            <a:ext cx="1797324" cy="351135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39557" y="3867695"/>
            <a:ext cx="1791217" cy="9906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539556" y="4858295"/>
            <a:ext cx="1791719" cy="351135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16999" y="3863113"/>
            <a:ext cx="1797170" cy="9906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4416999" y="4853713"/>
            <a:ext cx="1797170" cy="351135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370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42045" y="880533"/>
            <a:ext cx="5572124" cy="27516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42045" y="6362194"/>
            <a:ext cx="1797323" cy="832378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42045" y="3852331"/>
            <a:ext cx="1797323" cy="2201333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35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42045" y="7194575"/>
            <a:ext cx="1797323" cy="118132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25093" y="6362194"/>
            <a:ext cx="1800225" cy="832378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525093" y="3852331"/>
            <a:ext cx="1799404" cy="2201333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35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524271" y="7194571"/>
            <a:ext cx="1800225" cy="117049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17070" y="6362193"/>
            <a:ext cx="1794792" cy="832378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417000" y="3852331"/>
            <a:ext cx="1797170" cy="2201333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35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416999" y="7194569"/>
            <a:ext cx="1797170" cy="117049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8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206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6351" y="880534"/>
            <a:ext cx="1127819" cy="748453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043" y="880534"/>
            <a:ext cx="4358582" cy="748453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60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42046" y="893415"/>
            <a:ext cx="5572124" cy="213571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642046" y="3249259"/>
            <a:ext cx="5572124" cy="511580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4194518" y="8498067"/>
            <a:ext cx="1543050" cy="527403"/>
          </a:xfrm>
        </p:spPr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044" y="8498066"/>
            <a:ext cx="3509612" cy="527403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80431" y="8498065"/>
            <a:ext cx="433738" cy="527403"/>
          </a:xfrm>
        </p:spPr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04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044" y="2049995"/>
            <a:ext cx="5572125" cy="4120620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044" y="6390745"/>
            <a:ext cx="5572125" cy="1985788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9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044" y="3249258"/>
            <a:ext cx="2744094" cy="511580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9258"/>
            <a:ext cx="2742306" cy="511580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1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044" y="894295"/>
            <a:ext cx="5572125" cy="213483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177" y="3249258"/>
            <a:ext cx="2576962" cy="1190095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044" y="4439353"/>
            <a:ext cx="2744095" cy="39257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38994" y="3249256"/>
            <a:ext cx="2575174" cy="1190095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39353"/>
            <a:ext cx="2742306" cy="39257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74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58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02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022" y="880535"/>
            <a:ext cx="2169021" cy="23687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363" y="856073"/>
            <a:ext cx="3313805" cy="7508994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022" y="3249258"/>
            <a:ext cx="2169021" cy="511580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26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046" y="880533"/>
            <a:ext cx="2815472" cy="236872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24650" y="880533"/>
            <a:ext cx="2589520" cy="7484536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40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044" y="3249258"/>
            <a:ext cx="2815473" cy="511580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30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6858002" cy="990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0716" y="1"/>
            <a:ext cx="6781331" cy="9906001"/>
            <a:chOff x="-14288" y="0"/>
            <a:chExt cx="9041774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046" y="893415"/>
            <a:ext cx="5572124" cy="2135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046" y="3249259"/>
            <a:ext cx="5572124" cy="511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94518" y="849806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1AF90-678B-429D-A9EC-6BE94B90FF4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2044" y="8498066"/>
            <a:ext cx="350961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80431" y="8498065"/>
            <a:ext cx="43373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B1D82-2691-4223-95DE-3961EBC4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4834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CFDA4E3-4220-44FE-BAC0-A26117000FED}"/>
              </a:ext>
            </a:extLst>
          </p:cNvPr>
          <p:cNvSpPr txBox="1"/>
          <p:nvPr/>
        </p:nvSpPr>
        <p:spPr>
          <a:xfrm>
            <a:off x="585000" y="133647"/>
            <a:ext cx="56880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古典アニメ・古典映画上映会</a:t>
            </a:r>
            <a:endParaRPr kumimoji="1" lang="en-US" altLang="ja-JP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51DE85-B8FF-43A9-A601-3F47ED3E4E4F}"/>
              </a:ext>
            </a:extLst>
          </p:cNvPr>
          <p:cNvSpPr txBox="1"/>
          <p:nvPr/>
        </p:nvSpPr>
        <p:spPr>
          <a:xfrm>
            <a:off x="549000" y="5566350"/>
            <a:ext cx="5760000" cy="43396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開会の辞　大島明秀（文学部日本語日本文学科・学科長）</a:t>
            </a:r>
            <a:endParaRPr kumimoji="1"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上映</a:t>
            </a:r>
            <a:r>
              <a:rPr kumimoji="1" lang="en-US" altLang="ja-JP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『</a:t>
            </a:r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動物オリムピック大會</a:t>
            </a:r>
            <a:r>
              <a:rPr kumimoji="1" lang="en-US" altLang="ja-JP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』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（１９２８年）</a:t>
            </a:r>
            <a:endParaRPr kumimoji="1"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r"/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映像提供：神戸映画資料館</a:t>
            </a:r>
            <a:endParaRPr kumimoji="1"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上映</a:t>
            </a:r>
            <a:r>
              <a:rPr kumimoji="1" lang="en-US" altLang="ja-JP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『</a:t>
            </a:r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突貫小僧</a:t>
            </a:r>
            <a:r>
              <a:rPr kumimoji="1" lang="en-US" altLang="ja-JP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』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（１９２９年）</a:t>
            </a:r>
            <a:endParaRPr kumimoji="1"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r"/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映像提供：おもちゃ映画ミュージアム</a:t>
            </a:r>
            <a:endParaRPr kumimoji="1"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解説　羽鳥隆英（文学部日本語日本文学科・准教授）</a:t>
            </a:r>
            <a:endParaRPr kumimoji="1" lang="en-US" altLang="ja-JP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中入</a:t>
            </a:r>
            <a:endParaRPr kumimoji="1"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上映</a:t>
            </a:r>
            <a:r>
              <a:rPr kumimoji="1" lang="en-US" altLang="ja-JP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『</a:t>
            </a:r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要心無用</a:t>
            </a:r>
            <a:r>
              <a:rPr kumimoji="1" lang="en-US" altLang="ja-JP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』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（１９２３年）</a:t>
            </a:r>
            <a:endParaRPr kumimoji="1"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r"/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映像提供：喜劇映画研究会</a:t>
            </a:r>
            <a:endParaRPr kumimoji="1"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鼎談　</a:t>
            </a:r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天宮遥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氏　</a:t>
            </a:r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大森くみこ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氏　羽鳥隆英</a:t>
            </a:r>
            <a:endParaRPr kumimoji="1"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閉会の辞　村尾治彦（文学部・学部長）</a:t>
            </a:r>
            <a:endParaRPr kumimoji="1"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kumimoji="1"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司会　羽</a:t>
            </a: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鳥隆英</a:t>
            </a:r>
            <a:endParaRPr kumimoji="1"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主催　熊本県立大学文学部</a:t>
            </a:r>
            <a:endParaRPr kumimoji="1"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3A404E-1D2E-4769-B079-5F2DBDC57FC3}"/>
              </a:ext>
            </a:extLst>
          </p:cNvPr>
          <p:cNvSpPr txBox="1"/>
          <p:nvPr/>
        </p:nvSpPr>
        <p:spPr>
          <a:xfrm>
            <a:off x="1593000" y="930130"/>
            <a:ext cx="3672000" cy="138499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令和６年６月２９日</a:t>
            </a:r>
            <a:r>
              <a:rPr kumimoji="1" lang="en-US" altLang="ja-JP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【</a:t>
            </a:r>
            <a:r>
              <a:rPr kumimoji="1"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土</a:t>
            </a:r>
            <a:r>
              <a:rPr kumimoji="1" lang="en-US" altLang="ja-JP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】</a:t>
            </a:r>
          </a:p>
          <a:p>
            <a:pPr algn="ctr"/>
            <a:r>
              <a:rPr kumimoji="1"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熊本県立大学中ホール</a:t>
            </a:r>
            <a:endParaRPr kumimoji="1" lang="en-US" altLang="ja-JP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kumimoji="1"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１３時～１６時</a:t>
            </a:r>
            <a:endParaRPr kumimoji="1" lang="en-US" altLang="ja-JP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D2BDA76-26DB-42D5-BADB-37A69DD3E24A}"/>
              </a:ext>
            </a:extLst>
          </p:cNvPr>
          <p:cNvSpPr txBox="1"/>
          <p:nvPr/>
        </p:nvSpPr>
        <p:spPr>
          <a:xfrm>
            <a:off x="549000" y="2465277"/>
            <a:ext cx="5760000" cy="280076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　１９３０年代以前の日本。音を持たない映画は、今日のナレーター、声優に相当する</a:t>
            </a:r>
            <a:r>
              <a:rPr kumimoji="1"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《</a:t>
            </a:r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活弁</a:t>
            </a:r>
            <a:r>
              <a:rPr kumimoji="1"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》</a:t>
            </a:r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の話芸や音楽のライヴ・パフォーマンスと共に上映されました。当時の環境を現代的に再現した上映会を開きます。</a:t>
            </a:r>
            <a:endParaRPr kumimoji="1" lang="en-US" altLang="ja-JP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　講師は現代の</a:t>
            </a:r>
            <a:r>
              <a:rPr kumimoji="1"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《</a:t>
            </a:r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活弁</a:t>
            </a:r>
            <a:r>
              <a:rPr kumimoji="1"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》</a:t>
            </a:r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大森くみこ氏とピアニスト天宮遥氏のお２人。動物達が愉快な大運動会を繰り広げるアニメ</a:t>
            </a:r>
            <a:r>
              <a:rPr kumimoji="1"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『</a:t>
            </a:r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動物オリムピック大會</a:t>
            </a:r>
            <a:r>
              <a:rPr kumimoji="1"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』</a:t>
            </a:r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（作画：村田安司）、腕白少年が大人を翻弄する喜劇</a:t>
            </a:r>
            <a:r>
              <a:rPr kumimoji="1"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『</a:t>
            </a:r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突貫小僧</a:t>
            </a:r>
            <a:r>
              <a:rPr kumimoji="1"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』</a:t>
            </a:r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（監督：小津安二郎）、ジャッキー・チェンがインスピレーションを得たと言われる喜劇</a:t>
            </a:r>
            <a:r>
              <a:rPr kumimoji="1"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『</a:t>
            </a:r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要心無用</a:t>
            </a:r>
            <a:r>
              <a:rPr kumimoji="1"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』</a:t>
            </a:r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（主演：ハロルド・ロイド）の３本に声と音を付けていただきます。是非、貴重な機会を体験してください。</a:t>
            </a:r>
            <a:endParaRPr kumimoji="1" lang="en-US" altLang="ja-JP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　中ホールは熊本県立大学内、北側の建物です。アクセスは右下のＱＲコードを参照してください。</a:t>
            </a:r>
            <a:endParaRPr kumimoji="1" lang="en-US" altLang="ja-JP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E15CE1A-C3F0-4CF8-AC12-03200FED7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000" y="882600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928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回路">
  <a:themeElements>
    <a:clrScheme name="回路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回路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TM04033919[[fn=回路]]</Template>
  <TotalTime>205</TotalTime>
  <Words>310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HGP教科書体</vt:lpstr>
      <vt:lpstr>ＭＳ Ｐゴシック</vt:lpstr>
      <vt:lpstr>Arial</vt:lpstr>
      <vt:lpstr>Trebuchet MS</vt:lpstr>
      <vt:lpstr>Tw Cen MT</vt:lpstr>
      <vt:lpstr>回路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羽鳥 隆英（hatori）</dc:creator>
  <cp:lastModifiedBy>羽鳥 隆英（hatori）</cp:lastModifiedBy>
  <cp:revision>24</cp:revision>
  <dcterms:created xsi:type="dcterms:W3CDTF">2024-04-24T07:37:29Z</dcterms:created>
  <dcterms:modified xsi:type="dcterms:W3CDTF">2024-04-25T01:43:39Z</dcterms:modified>
</cp:coreProperties>
</file>